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0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1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9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4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5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5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9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3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9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8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E552-E632-4E18-9940-F818E04D2FD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A5B40-8FE8-4B51-840B-43893BED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2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o/OThmDqyup8NX2lHaBeJZ7tL1SzfVks5gGIFMRQ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33" y="256561"/>
            <a:ext cx="8649630" cy="64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2.ppt-online.org/files2/slide/o/OThmDqyup8NX2lHaBeJZ7tL1SzfVks5gGIFMRQ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8" y="70110"/>
            <a:ext cx="8913445" cy="66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2.ppt-online.org/files2/slide/o/OThmDqyup8NX2lHaBeJZ7tL1SzfVks5gGIFMRQ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8" y="122663"/>
            <a:ext cx="8878477" cy="66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2.ppt-online.org/files2/slide/o/OThmDqyup8NX2lHaBeJZ7tL1SzfVks5gGIFMRQ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76" y="95646"/>
            <a:ext cx="9028228" cy="67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0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2.ppt-online.org/files2/slide/o/OThmDqyup8NX2lHaBeJZ7tL1SzfVks5gGIFMRQ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83" y="0"/>
            <a:ext cx="9102430" cy="68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f2.ppt-online.org/files2/slide/o/OThmDqyup8NX2lHaBeJZ7tL1SzfVks5gGIFMRQ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73" y="397727"/>
            <a:ext cx="8148523" cy="610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2.ppt-online.org/files2/slide/o/OThmDqyup8NX2lHaBeJZ7tL1SzfVks5gGIFMRQ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96" y="200722"/>
            <a:ext cx="8758917" cy="65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2.ppt-online.org/files2/slide/o/OThmDqyup8NX2lHaBeJZ7tL1SzfVks5gGIFMRQ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15" y="602166"/>
            <a:ext cx="8865219" cy="59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2.ppt-online.org/files2/slide/o/OThmDqyup8NX2lHaBeJZ7tL1SzfVks5gGIFMRQ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529"/>
            <a:ext cx="9095137" cy="68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2.ppt-online.org/files2/slide/o/OThmDqyup8NX2lHaBeJZ7tL1SzfVks5gGIFMRQ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90" y="252762"/>
            <a:ext cx="8401612" cy="62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o/OThmDqyup8NX2lHaBeJZ7tL1SzfVks5gGIFMRQ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54" y="406079"/>
            <a:ext cx="8613777" cy="64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2.ppt-online.org/files2/slide/o/OThmDqyup8NX2lHaBeJZ7tL1SzfVks5gGIFMRQ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37" y="0"/>
            <a:ext cx="9093860" cy="68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o/OThmDqyup8NX2lHaBeJZ7tL1SzfVks5gGIFMRQ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93" y="118946"/>
            <a:ext cx="8997121" cy="67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2.ppt-online.org/files2/slide/o/OThmDqyup8NX2lHaBeJZ7tL1SzfVks5gGIFMRQ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6" y="187655"/>
            <a:ext cx="8794053" cy="65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2.ppt-online.org/files2/slide/o/OThmDqyup8NX2lHaBeJZ7tL1SzfVks5gGIFMRQ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32" y="98572"/>
            <a:ext cx="8890332" cy="665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2.ppt-online.org/files2/slide/o/OThmDqyup8NX2lHaBeJZ7tL1SzfVks5gGIFMRQ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32" y="152402"/>
            <a:ext cx="9277814" cy="658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2.ppt-online.org/files2/slide/o/OThmDqyup8NX2lHaBeJZ7tL1SzfVks5gGIFMRQ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62236"/>
            <a:ext cx="9072833" cy="67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Kira .</dc:creator>
  <cp:lastModifiedBy>Kira .</cp:lastModifiedBy>
  <cp:revision>3</cp:revision>
  <dcterms:created xsi:type="dcterms:W3CDTF">2023-05-18T06:56:15Z</dcterms:created>
  <dcterms:modified xsi:type="dcterms:W3CDTF">2023-05-18T07:17:12Z</dcterms:modified>
</cp:coreProperties>
</file>